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73" r:id="rId4"/>
    <p:sldId id="274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3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071245" y="3616960"/>
            <a:ext cx="1068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solidFill>
                  <a:srgbClr val="F2E4BD"/>
                </a:solidFill>
                <a:latin typeface="+mn-ea"/>
                <a:sym typeface="+mn-ea"/>
              </a:rPr>
              <a:t>神舟十三号载人飞船返回舱成功着陆</a:t>
            </a:r>
            <a:endParaRPr lang="zh-CN" sz="4800" b="1" dirty="0">
              <a:solidFill>
                <a:srgbClr val="F2E4BD"/>
              </a:solidFill>
              <a:latin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1071113" y="5037826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42025" y="1832610"/>
            <a:ext cx="5539740" cy="3108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98565" y="2374900"/>
            <a:ext cx="52832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sz="2400" b="1" dirty="0">
                <a:solidFill>
                  <a:schemeClr val="bg1"/>
                </a:solidFill>
                <a:latin typeface="+mn-ea"/>
                <a:ea typeface="+mn-ea"/>
              </a:rPr>
              <a:t>4月16日，神舟十三号载人飞船返回舱在东风着陆场成功着陆。</a:t>
            </a:r>
            <a:r>
              <a:rPr lang="zh-CN" sz="2400" b="1" dirty="0">
                <a:solidFill>
                  <a:schemeClr val="bg1"/>
                </a:solidFill>
                <a:latin typeface="+mn-ea"/>
                <a:ea typeface="+mn-ea"/>
              </a:rPr>
              <a:t>神舟十三号载人飞行任务取得圆满成功。</a:t>
            </a:r>
            <a:endParaRPr lang="zh-CN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858"/>
          <a:stretch>
            <a:fillRect/>
          </a:stretch>
        </p:blipFill>
        <p:spPr>
          <a:xfrm>
            <a:off x="610235" y="1833245"/>
            <a:ext cx="5431790" cy="310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46200" y="654050"/>
            <a:ext cx="97536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神舟十三号载人飞船于2021年10月16日从酒泉卫星发射中心发射升空，随后与天和核心舱对接形成组合体，3名航天员进驻核心舱，进行了</a:t>
            </a:r>
            <a:r>
              <a:rPr sz="2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为期6个月</a:t>
            </a:r>
            <a:r>
              <a: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的驻留，</a:t>
            </a:r>
            <a:r>
              <a:rPr sz="2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创造了中国航天员连续在轨飞行时长新纪录</a:t>
            </a:r>
            <a:r>
              <a: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航天员在轨飞行期间，先后进行了2次出舱活动，开展了手控遥操作交会对接、机械臂辅助舱段转位等多项科学技术实（试）验，验证了航天员长期驻留保障、再生生保、空间物资补给、出舱活动、舱外操作、在轨维修等关键技术。利用任务间隙，航天员还进行了2次“天宫课堂”太空授课，以及一系列别具特色的科普教育和文化传播活动。</a:t>
            </a:r>
            <a:r>
              <a:rPr sz="2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神舟十三号载人飞行任务的圆满成功，标志着空间站关键技术验证阶段任务圆满完成，中国空间站即将进入建造阶段。</a:t>
            </a:r>
            <a:endParaRPr sz="2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0885" y="579755"/>
            <a:ext cx="10983595" cy="484505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WPS 演示</Application>
  <PresentationFormat>宽屏</PresentationFormat>
  <Paragraphs>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175</cp:revision>
  <dcterms:created xsi:type="dcterms:W3CDTF">2019-06-19T02:08:00Z</dcterms:created>
  <dcterms:modified xsi:type="dcterms:W3CDTF">2022-08-26T03:39:24Z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