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5" r:id="rId3"/>
    <p:sldId id="271" r:id="rId4"/>
    <p:sldId id="272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" clrIdx="0"/>
  <p:cmAuthor id="2" name="作者" initials="A" lastIdx="0" clrIdx="1"/>
  <p:cmAuthor id="1" name="Hewlett-Packard Company" initials="HC" lastIdx="0" clrIdx="0"/>
  <p:cmAuthor id="4" name="葫芦妈" initials="葫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63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06400" algn="just">
              <a:lnSpc>
                <a:spcPts val="2800"/>
              </a:lnSpc>
            </a:pP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E399D-389B-47E4-807C-BB2F41907D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06400" algn="just">
              <a:lnSpc>
                <a:spcPts val="2800"/>
              </a:lnSpc>
              <a:spcAft>
                <a:spcPts val="600"/>
              </a:spcAft>
            </a:pPr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E399D-389B-47E4-807C-BB2F41907D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bg>
      <p:bgPr>
        <a:gradFill>
          <a:gsLst>
            <a:gs pos="0">
              <a:srgbClr val="C00000"/>
            </a:gs>
            <a:gs pos="100000">
              <a:srgbClr val="C00000">
                <a:alpha val="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7"/>
          <a:stretch>
            <a:fillRect/>
          </a:stretch>
        </p:blipFill>
        <p:spPr>
          <a:xfrm>
            <a:off x="0" y="845388"/>
            <a:ext cx="12192000" cy="60126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5" y="6287813"/>
            <a:ext cx="1238461" cy="28936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-蓝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背景-红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/>
          <a:stretch>
            <a:fillRect/>
          </a:stretch>
        </p:blipFill>
        <p:spPr>
          <a:xfrm>
            <a:off x="0" y="1586865"/>
            <a:ext cx="12192000" cy="5271135"/>
          </a:xfrm>
          <a:prstGeom prst="rect">
            <a:avLst/>
          </a:prstGeom>
        </p:spPr>
      </p:pic>
      <p:sp>
        <p:nvSpPr>
          <p:cNvPr id="4" name="标题"/>
          <p:cNvSpPr txBox="1"/>
          <p:nvPr/>
        </p:nvSpPr>
        <p:spPr>
          <a:xfrm>
            <a:off x="1071245" y="3616960"/>
            <a:ext cx="107619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 dirty="0">
                <a:solidFill>
                  <a:srgbClr val="F2E4BD"/>
                </a:solidFill>
                <a:latin typeface="+mn-ea"/>
                <a:sym typeface="+mn-ea"/>
              </a:rPr>
              <a:t>北京冬奥会冬残奥会总结表彰大会举行</a:t>
            </a:r>
            <a:endParaRPr lang="zh-CN" sz="4800" b="1" dirty="0">
              <a:solidFill>
                <a:srgbClr val="F2E4BD"/>
              </a:solidFill>
              <a:latin typeface="+mn-ea"/>
              <a:sym typeface="+mn-ea"/>
            </a:endParaRPr>
          </a:p>
        </p:txBody>
      </p:sp>
      <p:cxnSp>
        <p:nvCxnSpPr>
          <p:cNvPr id="5" name="装饰线"/>
          <p:cNvCxnSpPr/>
          <p:nvPr/>
        </p:nvCxnSpPr>
        <p:spPr>
          <a:xfrm>
            <a:off x="1071113" y="5037826"/>
            <a:ext cx="10049774" cy="0"/>
          </a:xfrm>
          <a:prstGeom prst="line">
            <a:avLst/>
          </a:prstGeom>
          <a:ln w="19050">
            <a:gradFill>
              <a:gsLst>
                <a:gs pos="0">
                  <a:srgbClr val="C8952A">
                    <a:alpha val="0"/>
                  </a:srgbClr>
                </a:gs>
                <a:gs pos="50000">
                  <a:srgbClr val="F7FCB9"/>
                </a:gs>
                <a:gs pos="100000">
                  <a:srgbClr val="C8952A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22035" y="1741805"/>
            <a:ext cx="5539740" cy="33737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15075" y="2284095"/>
            <a:ext cx="528320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spcAft>
                <a:spcPts val="1800"/>
              </a:spcAft>
            </a:pPr>
            <a:r>
              <a:rPr sz="2400" b="1" dirty="0">
                <a:solidFill>
                  <a:schemeClr val="bg1"/>
                </a:solidFill>
                <a:latin typeface="+mn-ea"/>
                <a:ea typeface="+mn-ea"/>
              </a:rPr>
              <a:t>北京冬奥会、冬残奥会总结表彰大会</a:t>
            </a:r>
            <a:r>
              <a:rPr lang="en-US" sz="2400" b="1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月</a:t>
            </a:r>
            <a:r>
              <a:rPr sz="2400" b="1" dirty="0">
                <a:solidFill>
                  <a:schemeClr val="bg1"/>
                </a:solidFill>
                <a:latin typeface="+mn-ea"/>
                <a:ea typeface="+mn-ea"/>
              </a:rPr>
              <a:t>8日上午在人民大会堂隆重举行。中共中央总书记、国家主席、中央军委主席习近平出席大会并发表重要讲话。</a:t>
            </a:r>
            <a:endParaRPr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730" y="1741805"/>
            <a:ext cx="5489575" cy="3373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35330" y="1226185"/>
            <a:ext cx="585724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9455" algn="just">
              <a:lnSpc>
                <a:spcPct val="150000"/>
              </a:lnSpc>
            </a:pPr>
            <a:r>
              <a:rPr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习近平强调，伟大的事业孕育伟大的精神，伟大的精神推进伟大的事业。北京冬奥会、冬残奥会广大参与者珍惜伟大时代赋予的机遇，在冬奥申办、筹办、举办的过程中，共同创造了北京冬奥精神。</a:t>
            </a:r>
            <a:r>
              <a:rPr sz="2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北京冬奥精神就是胸怀大局、自信开放、迎难而上、追求卓越、共创未来。</a:t>
            </a:r>
            <a:endParaRPr sz="2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65760" y="781050"/>
            <a:ext cx="6640195" cy="443547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4405" y="1317625"/>
            <a:ext cx="4573905" cy="304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OTIzZmMxOTc0M2VhMWI0OGRhN2U0ZTVlODgwZGM4YT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WPS 演示</Application>
  <PresentationFormat>宽屏</PresentationFormat>
  <Paragraphs>6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Calibri</vt:lpstr>
      <vt:lpstr>Times New Roman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舍予巾凡</cp:lastModifiedBy>
  <cp:revision>175</cp:revision>
  <dcterms:created xsi:type="dcterms:W3CDTF">2019-06-19T02:08:00Z</dcterms:created>
  <dcterms:modified xsi:type="dcterms:W3CDTF">2022-08-26T03:38:30Z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E9CCF5C11B8B408B8395936723A0968A</vt:lpwstr>
  </property>
</Properties>
</file>