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65" r:id="rId4"/>
    <p:sldId id="270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2" name="作者" initials="A" lastIdx="0" clrIdx="1"/>
  <p:cmAuthor id="1" name="Hewlett-Packard Company" initials="HC" lastIdx="0" clrIdx="0"/>
  <p:cmAuthor id="4" name="葫芦妈" initials="葫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3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bg>
      <p:bgPr>
        <a:gradFill>
          <a:gsLst>
            <a:gs pos="0">
              <a:srgbClr val="C00000"/>
            </a:gs>
            <a:gs pos="100000">
              <a:srgbClr val="C00000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845388"/>
            <a:ext cx="12192000" cy="6012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" y="6287813"/>
            <a:ext cx="1238461" cy="2893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-蓝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背景-红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/>
          <a:stretch>
            <a:fillRect/>
          </a:stretch>
        </p:blipFill>
        <p:spPr>
          <a:xfrm>
            <a:off x="0" y="1586865"/>
            <a:ext cx="12192000" cy="5271135"/>
          </a:xfrm>
          <a:prstGeom prst="rect">
            <a:avLst/>
          </a:prstGeom>
        </p:spPr>
      </p:pic>
      <p:sp>
        <p:nvSpPr>
          <p:cNvPr id="4" name="标题"/>
          <p:cNvSpPr txBox="1"/>
          <p:nvPr/>
        </p:nvSpPr>
        <p:spPr>
          <a:xfrm>
            <a:off x="1994535" y="3918585"/>
            <a:ext cx="89134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6000" b="1" dirty="0">
                <a:solidFill>
                  <a:srgbClr val="F2E4BD"/>
                </a:solidFill>
                <a:latin typeface="+mn-ea"/>
                <a:sym typeface="+mn-ea"/>
              </a:rPr>
              <a:t>中国女足夺得亚洲杯冠军</a:t>
            </a:r>
            <a:endParaRPr lang="zh-CN" sz="6000" b="1" dirty="0">
              <a:solidFill>
                <a:srgbClr val="F2E4BD"/>
              </a:solidFill>
              <a:latin typeface="+mn-ea"/>
              <a:ea typeface="+mn-ea"/>
              <a:sym typeface="+mn-ea"/>
            </a:endParaRPr>
          </a:p>
        </p:txBody>
      </p:sp>
      <p:cxnSp>
        <p:nvCxnSpPr>
          <p:cNvPr id="5" name="装饰线"/>
          <p:cNvCxnSpPr/>
          <p:nvPr/>
        </p:nvCxnSpPr>
        <p:spPr>
          <a:xfrm>
            <a:off x="999993" y="5352151"/>
            <a:ext cx="10049774" cy="0"/>
          </a:xfrm>
          <a:prstGeom prst="line">
            <a:avLst/>
          </a:prstGeom>
          <a:ln w="19050">
            <a:gradFill>
              <a:gsLst>
                <a:gs pos="0">
                  <a:srgbClr val="C8952A">
                    <a:alpha val="0"/>
                  </a:srgbClr>
                </a:gs>
                <a:gs pos="50000">
                  <a:srgbClr val="F7FCB9"/>
                </a:gs>
                <a:gs pos="100000">
                  <a:srgbClr val="C8952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41950" y="1604645"/>
            <a:ext cx="5539740" cy="36493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56910" y="2263775"/>
            <a:ext cx="4910455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Aft>
                <a:spcPts val="1800"/>
              </a:spcAft>
            </a:pPr>
            <a:r>
              <a:rPr lang="zh-CN" sz="2800" b="1" dirty="0">
                <a:solidFill>
                  <a:schemeClr val="bg1"/>
                </a:solidFill>
                <a:latin typeface="+mn-ea"/>
                <a:ea typeface="+mn-ea"/>
              </a:rPr>
              <a:t>中国女足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日在印度举行的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年女足亚洲杯决赛中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3:2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力克韩国队，时隔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16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年再夺亚洲杯冠军。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1604645"/>
            <a:ext cx="4378325" cy="364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400810" y="944880"/>
            <a:ext cx="97536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赛过程中，中国女足在一次次落后、一次比一次更艰难的逆境中从未放弃，咬紧牙关战斗到最后一刻，拼尽全力最终登顶。中国女足高举奖杯的一幕令亿万中国人感到骄傲和自豪。这场巅峰对决不仅是技术水平的比拼，也是精神和意志的比拼；越是困难的时候，越是显现出团结一致的力量。所有光鲜亮丽</a:t>
            </a:r>
            <a:r>
              <a:rPr 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背后无不浸透着奋斗的汗水；所有的奇迹背后无不刻写着日复一日的努力和拼搏，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激发师生用永不服输、持续奋斗汇聚新时代昂扬奋进的拼搏力量。</a:t>
            </a:r>
            <a:endParaRPr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0885" y="634365"/>
            <a:ext cx="10983595" cy="459041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TIzZmMxOTc0M2VhMWI0OGRhN2U0ZTVlODgwZGM4Y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演示</Application>
  <PresentationFormat>宽屏</PresentationFormat>
  <Paragraphs>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舍予巾凡</cp:lastModifiedBy>
  <cp:revision>175</cp:revision>
  <dcterms:created xsi:type="dcterms:W3CDTF">2019-06-19T02:08:00Z</dcterms:created>
  <dcterms:modified xsi:type="dcterms:W3CDTF">2022-08-26T03:33:43Z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E9CCF5C11B8B408B8395936723A0968A</vt:lpwstr>
  </property>
</Properties>
</file>