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262" r:id="rId4"/>
    <p:sldId id="263" r:id="rId6"/>
    <p:sldId id="264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  <p:cmAuthor id="2" name="作者" initials="A" lastIdx="0" clrIdx="1"/>
  <p:cmAuthor id="1" name="Hewlett-Packard Company" initials="HC" lastIdx="0" clrIdx="0"/>
  <p:cmAuthor id="4" name="葫芦妈" initials="葫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3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bg>
      <p:bgPr>
        <a:gradFill>
          <a:gsLst>
            <a:gs pos="0">
              <a:srgbClr val="C00000"/>
            </a:gs>
            <a:gs pos="100000">
              <a:srgbClr val="C00000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>
            <a:fillRect/>
          </a:stretch>
        </p:blipFill>
        <p:spPr>
          <a:xfrm>
            <a:off x="0" y="845388"/>
            <a:ext cx="12192000" cy="6012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" y="6287813"/>
            <a:ext cx="1238461" cy="28936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-蓝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背景-红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/>
          <a:stretch>
            <a:fillRect/>
          </a:stretch>
        </p:blipFill>
        <p:spPr>
          <a:xfrm>
            <a:off x="0" y="1586865"/>
            <a:ext cx="12192000" cy="5271135"/>
          </a:xfrm>
          <a:prstGeom prst="rect">
            <a:avLst/>
          </a:prstGeom>
        </p:spPr>
      </p:pic>
      <p:sp>
        <p:nvSpPr>
          <p:cNvPr id="4" name="标题"/>
          <p:cNvSpPr txBox="1"/>
          <p:nvPr/>
        </p:nvSpPr>
        <p:spPr>
          <a:xfrm>
            <a:off x="1071213" y="3908740"/>
            <a:ext cx="10049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>
                <a:solidFill>
                  <a:srgbClr val="F2E4BD"/>
                </a:solidFill>
                <a:latin typeface="+mn-ea"/>
                <a:sym typeface="+mn-ea"/>
              </a:rPr>
              <a:t>承压前行，2021中国经济增长8.1%</a:t>
            </a:r>
            <a:endParaRPr lang="zh-CN" sz="4800" b="1" dirty="0">
              <a:solidFill>
                <a:srgbClr val="F2E4BD"/>
              </a:solidFill>
              <a:latin typeface="+mn-ea"/>
              <a:ea typeface="+mn-ea"/>
              <a:sym typeface="+mn-ea"/>
            </a:endParaRPr>
          </a:p>
        </p:txBody>
      </p:sp>
      <p:cxnSp>
        <p:nvCxnSpPr>
          <p:cNvPr id="5" name="装饰线"/>
          <p:cNvCxnSpPr/>
          <p:nvPr/>
        </p:nvCxnSpPr>
        <p:spPr>
          <a:xfrm>
            <a:off x="1071113" y="5027666"/>
            <a:ext cx="10049774" cy="0"/>
          </a:xfrm>
          <a:prstGeom prst="line">
            <a:avLst/>
          </a:prstGeom>
          <a:ln w="19050">
            <a:gradFill>
              <a:gsLst>
                <a:gs pos="0">
                  <a:srgbClr val="C8952A">
                    <a:alpha val="0"/>
                  </a:srgbClr>
                </a:gs>
                <a:gs pos="50000">
                  <a:srgbClr val="F7FCB9"/>
                </a:gs>
                <a:gs pos="100000">
                  <a:srgbClr val="C8952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41950" y="1604645"/>
            <a:ext cx="5539740" cy="36493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56910" y="2452370"/>
            <a:ext cx="4910455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Aft>
                <a:spcPts val="1800"/>
              </a:spcAft>
            </a:pPr>
            <a:r>
              <a:rPr sz="2800" b="1" dirty="0">
                <a:solidFill>
                  <a:schemeClr val="bg1"/>
                </a:solidFill>
                <a:latin typeface="+mn-ea"/>
                <a:ea typeface="+mn-ea"/>
              </a:rPr>
              <a:t>2021年中国经济“成绩单”：GDP超114万亿</a:t>
            </a:r>
            <a:r>
              <a:rPr lang="zh-CN" sz="28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sz="2800" b="1" dirty="0">
                <a:solidFill>
                  <a:schemeClr val="bg1"/>
                </a:solidFill>
                <a:latin typeface="+mn-ea"/>
                <a:ea typeface="+mn-ea"/>
              </a:rPr>
              <a:t>同比增长8.1%</a:t>
            </a:r>
            <a:endParaRPr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0" y="1604645"/>
            <a:ext cx="3991610" cy="364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400810" y="1682750"/>
            <a:ext cx="97536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lang="zh-CN" altLang="en-US" sz="2800" dirty="0">
                <a:latin typeface="+mn-ea"/>
                <a:ea typeface="+mn-ea"/>
              </a:rPr>
              <a:t>国家统计局</a:t>
            </a:r>
            <a:r>
              <a:rPr lang="en-US" altLang="zh-CN" sz="2800" dirty="0">
                <a:latin typeface="+mn-ea"/>
                <a:ea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</a:rPr>
              <a:t>月17日发布数据，2021年，中国国内生产总值（GDP）为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</a:rPr>
              <a:t>1143670亿元</a:t>
            </a:r>
            <a:r>
              <a:rPr lang="zh-CN" altLang="en-US" sz="2800" dirty="0">
                <a:latin typeface="+mn-ea"/>
                <a:ea typeface="+mn-ea"/>
              </a:rPr>
              <a:t>，按不变价格计算，比上年增长8.1%，两年平均增长5.1%，实现“十四五”良好开局。</a:t>
            </a:r>
            <a:endParaRPr lang="zh-CN" altLang="en-US" sz="2800" dirty="0">
              <a:latin typeface="+mn-ea"/>
              <a:ea typeface="+mn-ea"/>
            </a:endParaRPr>
          </a:p>
          <a:p>
            <a:pPr indent="719455" algn="just">
              <a:lnSpc>
                <a:spcPct val="150000"/>
              </a:lnSpc>
            </a:pP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0885" y="634365"/>
            <a:ext cx="10983595" cy="459041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45565" y="944880"/>
            <a:ext cx="97536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2021年是党和国家历史上具有里程碑意义的一年。国家统计局局长宁吉喆在</a:t>
            </a:r>
            <a:r>
              <a:rPr 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17日举行的国新办发布会上表示，这一年，中国经济总量占全球经济比重预计</a:t>
            </a:r>
            <a:r>
              <a:rPr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超18%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，对世界经济增长的贡献率预计将达到</a:t>
            </a:r>
            <a:r>
              <a:rPr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25%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左右。人均国内生产总值</a:t>
            </a:r>
            <a:r>
              <a:rPr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超8万元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人民币，按年均汇率折算为12551美元，超世界人均GDP水平，接近高收入国家人均水平下限。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0885" y="634365"/>
            <a:ext cx="10983595" cy="459041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TIzZmMxOTc0M2VhMWI0OGRhN2U0ZTVlODgwZGM4Y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WPS 演示</Application>
  <PresentationFormat>宽屏</PresentationFormat>
  <Paragraphs>9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舍予巾凡</cp:lastModifiedBy>
  <cp:revision>176</cp:revision>
  <dcterms:created xsi:type="dcterms:W3CDTF">2019-06-19T02:08:00Z</dcterms:created>
  <dcterms:modified xsi:type="dcterms:W3CDTF">2022-08-26T03:32:13Z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E9CCF5C11B8B408B8395936723A0968A</vt:lpwstr>
  </property>
</Properties>
</file>