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308" r:id="rId2"/>
    <p:sldId id="309" r:id="rId3"/>
    <p:sldId id="311" r:id="rId4"/>
  </p:sldIdLst>
  <p:sldSz cx="12192000" cy="6858000"/>
  <p:notesSz cx="6858000" cy="9144000"/>
  <p:custDataLst>
    <p:tags r:id="rId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4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ell" initials="D" lastIdx="1" clrIdx="0"/>
  <p:cmAuthor id="1" name="Hewlett-Packard Company" initials="HC" lastIdx="0" clrIdx="0"/>
  <p:cmAuthor id="2" name="作者" initials="A" lastIdx="0" clrIdx="1"/>
  <p:cmAuthor id="4" name="葫芦妈" initials="葫" lastIdx="3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0000"/>
    <a:srgbClr val="FFFFFF"/>
    <a:srgbClr val="D9D9D9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0" d="100"/>
          <a:sy n="70" d="100"/>
        </p:scale>
        <p:origin x="120" y="462"/>
      </p:cViewPr>
      <p:guideLst>
        <p:guide orient="horz" pos="2164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2022/8/27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406400" algn="just">
              <a:lnSpc>
                <a:spcPts val="2800"/>
              </a:lnSpc>
              <a:spcAft>
                <a:spcPts val="600"/>
              </a:spcAft>
            </a:pPr>
            <a:endParaRPr lang="zh-CN" altLang="zh-CN" sz="1800" kern="100" dirty="0">
              <a:effectLst/>
              <a:latin typeface="Calibri" panose="020F0502020204030204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2E399D-389B-47E4-807C-BB2F41907D79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406400" algn="just">
              <a:lnSpc>
                <a:spcPts val="2800"/>
              </a:lnSpc>
              <a:spcAft>
                <a:spcPts val="600"/>
              </a:spcAft>
            </a:pPr>
            <a:endParaRPr lang="zh-CN" altLang="zh-CN" sz="1800" kern="100" dirty="0">
              <a:effectLst/>
              <a:latin typeface="Calibri" panose="020F0502020204030204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2E399D-389B-47E4-807C-BB2F41907D79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406400" algn="just">
              <a:lnSpc>
                <a:spcPts val="2800"/>
              </a:lnSpc>
              <a:spcAft>
                <a:spcPts val="600"/>
              </a:spcAft>
            </a:pPr>
            <a:endParaRPr lang="zh-CN" altLang="zh-CN" sz="1800" kern="100" dirty="0">
              <a:effectLst/>
              <a:latin typeface="Calibri" panose="020F0502020204030204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2E399D-389B-47E4-807C-BB2F41907D79}" type="slidenum">
              <a:rPr lang="zh-CN" altLang="en-US" smtClean="0"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2.xml"/><Relationship Id="rId4" Type="http://schemas.openxmlformats.org/officeDocument/2006/relationships/tags" Target="../tags/tag1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7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8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1.xml"/><Relationship Id="rId2" Type="http://schemas.openxmlformats.org/officeDocument/2006/relationships/tags" Target="../tags/tag60.xml"/><Relationship Id="rId1" Type="http://schemas.openxmlformats.org/officeDocument/2006/relationships/tags" Target="../tags/tag5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3.xml"/><Relationship Id="rId4" Type="http://schemas.openxmlformats.org/officeDocument/2006/relationships/tags" Target="../tags/tag6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7.xml"/><Relationship Id="rId4" Type="http://schemas.openxmlformats.org/officeDocument/2006/relationships/tags" Target="../tags/tag16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2.xml"/><Relationship Id="rId4" Type="http://schemas.openxmlformats.org/officeDocument/2006/relationships/tags" Target="../tags/tag2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6" Type="http://schemas.openxmlformats.org/officeDocument/2006/relationships/tags" Target="../tags/tag28.xml"/><Relationship Id="rId5" Type="http://schemas.openxmlformats.org/officeDocument/2006/relationships/tags" Target="../tags/tag27.xml"/><Relationship Id="rId4" Type="http://schemas.openxmlformats.org/officeDocument/2006/relationships/tags" Target="../tags/tag26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6.xml"/><Relationship Id="rId3" Type="http://schemas.openxmlformats.org/officeDocument/2006/relationships/tags" Target="../tags/tag31.xml"/><Relationship Id="rId7" Type="http://schemas.openxmlformats.org/officeDocument/2006/relationships/tags" Target="../tags/tag35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6" Type="http://schemas.openxmlformats.org/officeDocument/2006/relationships/tags" Target="../tags/tag34.xml"/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39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40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3.xml"/><Relationship Id="rId2" Type="http://schemas.openxmlformats.org/officeDocument/2006/relationships/tags" Target="../tags/tag42.xml"/><Relationship Id="rId1" Type="http://schemas.openxmlformats.org/officeDocument/2006/relationships/tags" Target="../tags/tag41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6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5.xml"/><Relationship Id="rId1" Type="http://schemas.openxmlformats.org/officeDocument/2006/relationships/tags" Target="../tags/tag44.xml"/><Relationship Id="rId6" Type="http://schemas.openxmlformats.org/officeDocument/2006/relationships/tags" Target="../tags/tag49.xml"/><Relationship Id="rId5" Type="http://schemas.openxmlformats.org/officeDocument/2006/relationships/tags" Target="../tags/tag48.xml"/><Relationship Id="rId4" Type="http://schemas.openxmlformats.org/officeDocument/2006/relationships/tags" Target="../tags/tag47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2.xml"/><Relationship Id="rId2" Type="http://schemas.openxmlformats.org/officeDocument/2006/relationships/tags" Target="../tags/tag51.xml"/><Relationship Id="rId1" Type="http://schemas.openxmlformats.org/officeDocument/2006/relationships/tags" Target="../tags/tag50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4.xml"/><Relationship Id="rId4" Type="http://schemas.openxmlformats.org/officeDocument/2006/relationships/tags" Target="../tags/tag5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2022/8/27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2022/8/27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2022/8/27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/>
              <a:t>单击此处编辑标题</a:t>
            </a: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内容页">
    <p:bg>
      <p:bgPr>
        <a:gradFill>
          <a:gsLst>
            <a:gs pos="0">
              <a:srgbClr val="C00000"/>
            </a:gs>
            <a:gs pos="100000">
              <a:srgbClr val="C00000">
                <a:alpha val="0"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327"/>
          <a:stretch>
            <a:fillRect/>
          </a:stretch>
        </p:blipFill>
        <p:spPr>
          <a:xfrm>
            <a:off x="0" y="845388"/>
            <a:ext cx="12192000" cy="6012611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115" y="6287813"/>
            <a:ext cx="1238461" cy="289360"/>
          </a:xfrm>
          <a:prstGeom prst="rect">
            <a:avLst/>
          </a:prstGeom>
        </p:spPr>
      </p:pic>
      <p:sp>
        <p:nvSpPr>
          <p:cNvPr id="2" name="矩形 1"/>
          <p:cNvSpPr/>
          <p:nvPr userDrawn="1"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762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2022/8/27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2022/8/27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2022/8/27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2022/8/27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2022/8/27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2022/8/27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2022/8/27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1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/>
              <a:t>单击此处编辑标题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2022/8/27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ags" Target="../tags/tag5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4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3.xml"/><Relationship Id="rId20" Type="http://schemas.openxmlformats.org/officeDocument/2006/relationships/tags" Target="../tags/tag7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2.xml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6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6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7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8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t>2022/8/27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9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0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custDataLst>
      <p:tags r:id="rId15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/>
        </p:nvSpPr>
        <p:spPr>
          <a:xfrm>
            <a:off x="-477520" y="2031365"/>
            <a:ext cx="12503785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719455" algn="l">
              <a:lnSpc>
                <a:spcPct val="150000"/>
              </a:lnSpc>
            </a:pPr>
            <a:r>
              <a:rPr sz="40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《中国共产党重要文献汇编》首批十二卷</a:t>
            </a:r>
            <a:r>
              <a:rPr lang="zh-CN" sz="40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出版发行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圆角矩形 5"/>
          <p:cNvSpPr/>
          <p:nvPr/>
        </p:nvSpPr>
        <p:spPr>
          <a:xfrm>
            <a:off x="730250" y="538480"/>
            <a:ext cx="10983595" cy="5101590"/>
          </a:xfrm>
          <a:prstGeom prst="roundRect">
            <a:avLst/>
          </a:prstGeom>
          <a:noFill/>
          <a:ln w="7620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1116330" y="889635"/>
            <a:ext cx="1021270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/>
              <a:t>        </a:t>
            </a:r>
            <a:r>
              <a:rPr lang="zh-CN" altLang="en-US"/>
              <a:t>新华社北京8月8日电  由中共中央党史和文献研究院、中央档案馆合作编辑的《中国共产党重要文献汇编》首批文献集，近日由人民出版社出版发行。</a:t>
            </a:r>
          </a:p>
        </p:txBody>
      </p:sp>
      <p:pic>
        <p:nvPicPr>
          <p:cNvPr id="103" name="图片 102"/>
          <p:cNvPicPr/>
          <p:nvPr/>
        </p:nvPicPr>
        <p:blipFill>
          <a:blip r:embed="rId3"/>
          <a:stretch>
            <a:fillRect/>
          </a:stretch>
        </p:blipFill>
        <p:spPr>
          <a:xfrm>
            <a:off x="2107565" y="1811655"/>
            <a:ext cx="8229600" cy="358902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/>
        </p:nvSpPr>
        <p:spPr>
          <a:xfrm>
            <a:off x="932815" y="1348740"/>
            <a:ext cx="10601325" cy="2861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719455" algn="l">
              <a:lnSpc>
                <a:spcPct val="150000"/>
              </a:lnSpc>
            </a:pPr>
            <a:r>
              <a:rPr lang="zh-CN" altLang="en-US" sz="2400" dirty="0">
                <a:latin typeface="+mn-ea"/>
                <a:ea typeface="+mn-ea"/>
              </a:rPr>
              <a:t>《中国共产党重要文献汇编》是一套学习研究党的历史的权威文献资料集。这次出版的首批文献集主要包括1921年至1927年期间党的重要文献，共12卷，430余万字，建党以前形成的部分重要文献以“附编”收入第1卷中。这些重要文献记录了中国共产党筹建和创立的艰辛路程，同时也呈现了中国共产党逐步形成并坚定践行的伟大建党精神。</a:t>
            </a:r>
          </a:p>
        </p:txBody>
      </p:sp>
      <p:sp>
        <p:nvSpPr>
          <p:cNvPr id="6" name="圆角矩形 5"/>
          <p:cNvSpPr/>
          <p:nvPr/>
        </p:nvSpPr>
        <p:spPr>
          <a:xfrm>
            <a:off x="730885" y="634365"/>
            <a:ext cx="10983595" cy="4590415"/>
          </a:xfrm>
          <a:prstGeom prst="roundRect">
            <a:avLst/>
          </a:prstGeom>
          <a:noFill/>
          <a:ln w="7620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ODM1ZGVhOWQ4MTY1NDZjMmY0YjRhNGI3ZGYzM2RkYzIifQ==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/>
            </a:gs>
            <a:gs pos="100000">
              <a:schemeClr val="phClr">
                <a:lumMod val="85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119</Words>
  <Application>Microsoft Office PowerPoint</Application>
  <PresentationFormat>宽屏</PresentationFormat>
  <Paragraphs>6</Paragraphs>
  <Slides>3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8" baseType="lpstr">
      <vt:lpstr>微软雅黑</vt:lpstr>
      <vt:lpstr>Arial</vt:lpstr>
      <vt:lpstr>Calibri</vt:lpstr>
      <vt:lpstr>Wingdings</vt:lpstr>
      <vt:lpstr>Office 主题​​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PANG YONGFENG</cp:lastModifiedBy>
  <cp:revision>177</cp:revision>
  <dcterms:created xsi:type="dcterms:W3CDTF">2019-06-19T02:08:00Z</dcterms:created>
  <dcterms:modified xsi:type="dcterms:W3CDTF">2022-08-27T07:16:42Z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2052-11.1.0.11636</vt:lpwstr>
  </property>
  <property fmtid="{D5CDD505-2E9C-101B-9397-08002B2CF9AE}" pid="3" name="ICV">
    <vt:lpwstr>E9CCF5C11B8B408B8395936723A0968A</vt:lpwstr>
  </property>
</Properties>
</file>