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08" r:id="rId2"/>
    <p:sldId id="309" r:id="rId3"/>
    <p:sldId id="311" r:id="rId4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4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ll" initials="D" lastIdx="1" clrIdx="0"/>
  <p:cmAuthor id="1" name="Hewlett-Packard Company" initials="HC" lastIdx="0" clrIdx="0"/>
  <p:cmAuthor id="2" name="作者" initials="A" lastIdx="0" clrIdx="1"/>
  <p:cmAuthor id="4" name="葫芦妈" initials="葫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" y="462"/>
      </p:cViewPr>
      <p:guideLst>
        <p:guide orient="horz" pos="216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06400" algn="just">
              <a:lnSpc>
                <a:spcPts val="2800"/>
              </a:lnSpc>
              <a:spcAft>
                <a:spcPts val="600"/>
              </a:spcAft>
            </a:pPr>
            <a:endParaRPr lang="zh-CN" altLang="zh-CN" sz="1800" kern="100" dirty="0">
              <a:effectLst/>
              <a:latin typeface="Calibri" panose="020F050202020403020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2E399D-389B-47E4-807C-BB2F41907D7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06400" algn="just">
              <a:lnSpc>
                <a:spcPts val="2800"/>
              </a:lnSpc>
              <a:spcAft>
                <a:spcPts val="600"/>
              </a:spcAft>
            </a:pPr>
            <a:endParaRPr lang="zh-CN" altLang="zh-CN" sz="1800" kern="100" dirty="0">
              <a:effectLst/>
              <a:latin typeface="Calibri" panose="020F050202020403020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2E399D-389B-47E4-807C-BB2F41907D7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06400" algn="just">
              <a:lnSpc>
                <a:spcPts val="2800"/>
              </a:lnSpc>
              <a:spcAft>
                <a:spcPts val="600"/>
              </a:spcAft>
            </a:pPr>
            <a:endParaRPr lang="zh-CN" altLang="zh-CN" sz="1800" kern="100" dirty="0">
              <a:effectLst/>
              <a:latin typeface="Calibri" panose="020F050202020403020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2E399D-389B-47E4-807C-BB2F41907D7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页">
    <p:bg>
      <p:bgPr>
        <a:gradFill>
          <a:gsLst>
            <a:gs pos="0">
              <a:srgbClr val="C00000"/>
            </a:gs>
            <a:gs pos="100000">
              <a:srgbClr val="C00000">
                <a:alpha val="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27"/>
          <a:stretch>
            <a:fillRect/>
          </a:stretch>
        </p:blipFill>
        <p:spPr>
          <a:xfrm>
            <a:off x="0" y="845388"/>
            <a:ext cx="12192000" cy="601261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15" y="6287813"/>
            <a:ext cx="1238461" cy="289360"/>
          </a:xfrm>
          <a:prstGeom prst="rect">
            <a:avLst/>
          </a:prstGeom>
        </p:spPr>
      </p:pic>
      <p:sp>
        <p:nvSpPr>
          <p:cNvPr id="2" name="矩形 1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762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2022/8/27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-477520" y="2031365"/>
            <a:ext cx="1250378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9455" algn="l">
              <a:lnSpc>
                <a:spcPct val="150000"/>
              </a:lnSpc>
            </a:pPr>
            <a:r>
              <a:rPr sz="4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《中国共产党重要文献汇编》首批十二卷</a:t>
            </a:r>
            <a:r>
              <a:rPr lang="zh-CN" sz="4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出版发行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730250" y="538480"/>
            <a:ext cx="10983595" cy="5101590"/>
          </a:xfrm>
          <a:prstGeom prst="roundRect">
            <a:avLst/>
          </a:prstGeom>
          <a:noFill/>
          <a:ln w="762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116330" y="889635"/>
            <a:ext cx="1021270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/>
              <a:t>        </a:t>
            </a:r>
            <a:r>
              <a:rPr lang="zh-CN" altLang="en-US"/>
              <a:t>新华社北京8月8日电  由中共中央党史和文献研究院、中央档案馆合作编辑的《中国共产党重要文献汇编》首批文献集，近日由人民出版社出版发行。</a:t>
            </a:r>
          </a:p>
        </p:txBody>
      </p:sp>
      <p:pic>
        <p:nvPicPr>
          <p:cNvPr id="103" name="图片 102"/>
          <p:cNvPicPr/>
          <p:nvPr/>
        </p:nvPicPr>
        <p:blipFill>
          <a:blip r:embed="rId3"/>
          <a:stretch>
            <a:fillRect/>
          </a:stretch>
        </p:blipFill>
        <p:spPr>
          <a:xfrm>
            <a:off x="2107565" y="1811655"/>
            <a:ext cx="8229600" cy="3589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932815" y="1348740"/>
            <a:ext cx="1060132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9455" algn="l">
              <a:lnSpc>
                <a:spcPct val="150000"/>
              </a:lnSpc>
            </a:pPr>
            <a:r>
              <a:rPr lang="zh-CN" altLang="en-US" sz="2400" dirty="0">
                <a:latin typeface="+mn-ea"/>
                <a:ea typeface="+mn-ea"/>
              </a:rPr>
              <a:t>《中国共产党重要文献汇编》是一套学习研究党的历史的权威文献资料集。这次出版的首批文献集主要包括1921年至1927年期间党的重要文献，共12卷，430余万字，建党以前形成的部分重要文献以“附编”收入第1卷中。这些重要文献记录了中国共产党筹建和创立的艰辛路程，同时也呈现了中国共产党逐步形成并坚定践行的伟大建党精神。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730885" y="634365"/>
            <a:ext cx="10983595" cy="4590415"/>
          </a:xfrm>
          <a:prstGeom prst="roundRect">
            <a:avLst/>
          </a:prstGeom>
          <a:noFill/>
          <a:ln w="762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DM1ZGVhOWQ4MTY1NDZjMmY0YjRhNGI3ZGYzM2RkYzI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宽屏</PresentationFormat>
  <Paragraphs>6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微软雅黑</vt:lpstr>
      <vt:lpstr>Arial</vt:lpstr>
      <vt:lpstr>Calibri</vt:lpstr>
      <vt:lpstr>Wingdings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PANG YONGFENG</cp:lastModifiedBy>
  <cp:revision>177</cp:revision>
  <dcterms:created xsi:type="dcterms:W3CDTF">2019-06-19T02:08:00Z</dcterms:created>
  <dcterms:modified xsi:type="dcterms:W3CDTF">2022-08-27T07:16:42Z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ICV">
    <vt:lpwstr>E9CCF5C11B8B408B8395936723A0968A</vt:lpwstr>
  </property>
</Properties>
</file>