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05" r:id="rId3"/>
    <p:sldId id="275" r:id="rId4"/>
    <p:sldId id="284" r:id="rId6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ll" initials="D" lastIdx="1" clrIdx="0"/>
  <p:cmAuthor id="2" name="作者" initials="A" lastIdx="0" clrIdx="1"/>
  <p:cmAuthor id="1" name="Hewlett-Packard Company" initials="HC" lastIdx="0" clrIdx="0"/>
  <p:cmAuthor id="4" name="葫芦妈" initials="葫" lastIdx="3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FFFFFF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5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63.xml"/><Relationship Id="rId10" Type="http://schemas.openxmlformats.org/officeDocument/2006/relationships/commentAuthors" Target="commentAuthor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06400" algn="just">
              <a:lnSpc>
                <a:spcPts val="2800"/>
              </a:lnSpc>
            </a:pPr>
            <a:endParaRPr lang="zh-CN" altLang="zh-CN" sz="1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E399D-389B-47E4-807C-BB2F41907D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06400" algn="just">
              <a:lnSpc>
                <a:spcPts val="2800"/>
              </a:lnSpc>
              <a:spcAft>
                <a:spcPts val="600"/>
              </a:spcAft>
            </a:pPr>
            <a:endParaRPr lang="zh-CN" altLang="zh-CN" sz="1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E399D-389B-47E4-807C-BB2F41907D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页">
    <p:bg>
      <p:bgPr>
        <a:gradFill>
          <a:gsLst>
            <a:gs pos="0">
              <a:srgbClr val="C00000"/>
            </a:gs>
            <a:gs pos="100000">
              <a:srgbClr val="C00000">
                <a:alpha val="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7"/>
          <a:stretch>
            <a:fillRect/>
          </a:stretch>
        </p:blipFill>
        <p:spPr>
          <a:xfrm>
            <a:off x="0" y="845388"/>
            <a:ext cx="12192000" cy="601261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15" y="6287813"/>
            <a:ext cx="1238461" cy="289360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762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tags" Target="../tags/tag62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61.xml"/><Relationship Id="rId18" Type="http://schemas.openxmlformats.org/officeDocument/2006/relationships/tags" Target="../tags/tag60.xml"/><Relationship Id="rId17" Type="http://schemas.openxmlformats.org/officeDocument/2006/relationships/tags" Target="../tags/tag59.xml"/><Relationship Id="rId16" Type="http://schemas.openxmlformats.org/officeDocument/2006/relationships/tags" Target="../tags/tag58.xml"/><Relationship Id="rId15" Type="http://schemas.openxmlformats.org/officeDocument/2006/relationships/tags" Target="../tags/tag57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20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背景-蓝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背景-红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3"/>
          <a:stretch>
            <a:fillRect/>
          </a:stretch>
        </p:blipFill>
        <p:spPr>
          <a:xfrm>
            <a:off x="0" y="1586865"/>
            <a:ext cx="12192000" cy="5271135"/>
          </a:xfrm>
          <a:prstGeom prst="rect">
            <a:avLst/>
          </a:prstGeom>
        </p:spPr>
      </p:pic>
      <p:sp>
        <p:nvSpPr>
          <p:cNvPr id="4" name="标题"/>
          <p:cNvSpPr txBox="1"/>
          <p:nvPr/>
        </p:nvSpPr>
        <p:spPr>
          <a:xfrm>
            <a:off x="1071213" y="3617275"/>
            <a:ext cx="100495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5400" b="1" dirty="0">
                <a:solidFill>
                  <a:srgbClr val="F2E4BD"/>
                </a:solidFill>
                <a:latin typeface="+mn-ea"/>
                <a:sym typeface="+mn-ea"/>
              </a:rPr>
              <a:t>习近平在中国人民大学考察</a:t>
            </a:r>
            <a:endParaRPr lang="zh-CN" sz="5400" b="1" dirty="0">
              <a:solidFill>
                <a:srgbClr val="F2E4BD"/>
              </a:solidFill>
              <a:latin typeface="+mn-ea"/>
              <a:sym typeface="+mn-ea"/>
            </a:endParaRPr>
          </a:p>
        </p:txBody>
      </p:sp>
      <p:cxnSp>
        <p:nvCxnSpPr>
          <p:cNvPr id="5" name="装饰线"/>
          <p:cNvCxnSpPr/>
          <p:nvPr/>
        </p:nvCxnSpPr>
        <p:spPr>
          <a:xfrm>
            <a:off x="1071113" y="5037826"/>
            <a:ext cx="10049774" cy="0"/>
          </a:xfrm>
          <a:prstGeom prst="line">
            <a:avLst/>
          </a:prstGeom>
          <a:ln w="19050">
            <a:gradFill>
              <a:gsLst>
                <a:gs pos="0">
                  <a:srgbClr val="C8952A">
                    <a:alpha val="0"/>
                  </a:srgbClr>
                </a:gs>
                <a:gs pos="50000">
                  <a:srgbClr val="F7FCB9"/>
                </a:gs>
                <a:gs pos="100000">
                  <a:srgbClr val="C8952A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922010" y="1832610"/>
            <a:ext cx="5539740" cy="31083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165850" y="2097405"/>
            <a:ext cx="5283200" cy="2489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  <a:spcAft>
                <a:spcPts val="1800"/>
              </a:spcAft>
            </a:pPr>
            <a:r>
              <a:rPr lang="zh-CN" sz="2400" b="1" dirty="0">
                <a:solidFill>
                  <a:schemeClr val="bg1"/>
                </a:solidFill>
                <a:latin typeface="+mn-ea"/>
                <a:ea typeface="+mn-ea"/>
              </a:rPr>
              <a:t>习近平总书记</a:t>
            </a:r>
            <a:r>
              <a:rPr lang="en-US" altLang="zh-CN" sz="2400" b="1" dirty="0">
                <a:solidFill>
                  <a:schemeClr val="bg1"/>
                </a:solidFill>
                <a:latin typeface="+mn-ea"/>
                <a:ea typeface="+mn-ea"/>
              </a:rPr>
              <a:t>4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  <a:ea typeface="+mn-ea"/>
              </a:rPr>
              <a:t>月</a:t>
            </a:r>
            <a:r>
              <a:rPr lang="en-US" altLang="zh-CN" sz="2400" b="1" dirty="0">
                <a:solidFill>
                  <a:schemeClr val="bg1"/>
                </a:solidFill>
                <a:latin typeface="+mn-ea"/>
                <a:ea typeface="+mn-ea"/>
              </a:rPr>
              <a:t>25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  <a:ea typeface="+mn-ea"/>
              </a:rPr>
              <a:t>日来到中国人民大学考察调研。习近平强调，要坚持党的领导，传承红色基因，扎根中国大地办学，走出一条建设中国特色、世界一流大学的新路。</a:t>
            </a:r>
            <a:endParaRPr lang="zh-CN" altLang="en-US" sz="24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1100" y="1832610"/>
            <a:ext cx="4740910" cy="3108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730885" y="579755"/>
            <a:ext cx="10983595" cy="484505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532255" y="1127760"/>
            <a:ext cx="938085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fontAlgn="auto">
              <a:lnSpc>
                <a:spcPct val="150000"/>
              </a:lnSpc>
            </a:pPr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五四青年节即将到来之际，中共中央总书记、国家主席、中央军委主席习近平25日上午来到中国人民大学考察调研。习近平代表党中央，向全国各族青年致以节日的祝贺，向中国人民大学全体师生员工、向全国广大教育工作者和青年工作者致以诚挚的问候。习近平</a:t>
            </a:r>
            <a:r>
              <a:rPr sz="2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希望全国广大青年牢记党的教诲，立志民族复兴，不负韶华，不负时代，不负人民，在青春的赛道上奋力奔跑，争取跑出当代青年的最好成绩！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fontAlgn="auto">
              <a:lnSpc>
                <a:spcPct val="150000"/>
              </a:lnSpc>
            </a:pP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COMMONDATA" val="eyJoZGlkIjoiOTIzZmMxOTc0M2VhMWI0OGRhN2U0ZTVlODgwZGM4YTQ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</Words>
  <Application>WPS 演示</Application>
  <PresentationFormat>宽屏</PresentationFormat>
  <Paragraphs>7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2" baseType="lpstr">
      <vt:lpstr>Arial</vt:lpstr>
      <vt:lpstr>宋体</vt:lpstr>
      <vt:lpstr>Wingdings</vt:lpstr>
      <vt:lpstr>Wingdings</vt:lpstr>
      <vt:lpstr>Calibri</vt:lpstr>
      <vt:lpstr>Times New Roman</vt:lpstr>
      <vt:lpstr>微软雅黑</vt:lpstr>
      <vt:lpstr>Arial Unicode MS</vt:lpstr>
      <vt:lpstr>Office 主题​​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舍予巾凡</cp:lastModifiedBy>
  <cp:revision>175</cp:revision>
  <dcterms:created xsi:type="dcterms:W3CDTF">2019-06-19T02:08:00Z</dcterms:created>
  <dcterms:modified xsi:type="dcterms:W3CDTF">2022-08-26T03:39:59Z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2052-11.1.0.11875</vt:lpwstr>
  </property>
  <property fmtid="{D5CDD505-2E9C-101B-9397-08002B2CF9AE}" pid="3" name="ICV">
    <vt:lpwstr>E9CCF5C11B8B408B8395936723A0968A</vt:lpwstr>
  </property>
</Properties>
</file>